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0"/>
  </p:notesMasterIdLst>
  <p:sldIdLst>
    <p:sldId id="256" r:id="rId2"/>
    <p:sldId id="286" r:id="rId3"/>
    <p:sldId id="272" r:id="rId4"/>
    <p:sldId id="290" r:id="rId5"/>
    <p:sldId id="29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91" r:id="rId14"/>
    <p:sldId id="287" r:id="rId15"/>
    <p:sldId id="288" r:id="rId16"/>
    <p:sldId id="289" r:id="rId17"/>
    <p:sldId id="281" r:id="rId18"/>
    <p:sldId id="258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Propisi" panose="02000508030000020003" pitchFamily="2" charset="0"/>
      <p:regular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66"/>
    <a:srgbClr val="FFCC00"/>
    <a:srgbClr val="00FF00"/>
    <a:srgbClr val="33CC33"/>
    <a:srgbClr val="66FF33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53E41-A2D5-452C-9313-550BA1F2CA15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B2EA7-76FB-4045-AFB2-EC27E2DDC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1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500174"/>
            <a:ext cx="5557822" cy="1470025"/>
          </a:xfrm>
        </p:spPr>
        <p:txBody>
          <a:bodyPr>
            <a:normAutofit/>
          </a:bodyPr>
          <a:lstStyle>
            <a:lvl1pPr>
              <a:defRPr sz="4800" b="1">
                <a:latin typeface="Propisi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929066"/>
            <a:ext cx="46291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Propisi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pisi" pitchFamily="2" charset="0"/>
              </a:defRPr>
            </a:lvl1pPr>
          </a:lstStyle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ropisi" pitchFamily="2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ropisi" pitchFamily="2" charset="0"/>
              </a:defRPr>
            </a:lvl1pPr>
          </a:lstStyle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71A4-1B00-4C8B-BB9B-691DE244AAC7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BA2E-F18B-41A3-AF6C-BE5F5D61B5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47"/>
            </a:avLst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1.iconbird.com/ico/2013/6/355/w128h1281372334742check.png" TargetMode="External"/><Relationship Id="rId13" Type="http://schemas.openxmlformats.org/officeDocument/2006/relationships/hyperlink" Target="http://img-fotki.yandex.ru/get/5406/16969765.d/0_62f76_42d4b8fa_orig.png" TargetMode="External"/><Relationship Id="rId18" Type="http://schemas.openxmlformats.org/officeDocument/2006/relationships/hyperlink" Target="http://raznoshop.com.ua/media/catalog/product/cache/1/image/700x700/9df78eab33525d08d6e5fb8d27136e95/b/a/bakug_2.jpg" TargetMode="External"/><Relationship Id="rId3" Type="http://schemas.openxmlformats.org/officeDocument/2006/relationships/hyperlink" Target="http://img-fotki.yandex.ru/get/5213/47407354.2a1/0_90b6f_910d8b36_M.png" TargetMode="External"/><Relationship Id="rId21" Type="http://schemas.openxmlformats.org/officeDocument/2006/relationships/hyperlink" Target="http://static.detmir.ru/proxy/cache/600x600/22/22ae0780672a51b81f78f27749053f91.jpg" TargetMode="External"/><Relationship Id="rId7" Type="http://schemas.openxmlformats.org/officeDocument/2006/relationships/hyperlink" Target="http://brest-typography.by/images/Produkciya/1_Albomy_bloki_dlja_risovanija_i_cherchenija/C65.jpg" TargetMode="External"/><Relationship Id="rId12" Type="http://schemas.openxmlformats.org/officeDocument/2006/relationships/hyperlink" Target="http://www.cliparthut.com/clip-arts/37/ruler-cartoon-clip-art-37048.png" TargetMode="External"/><Relationship Id="rId17" Type="http://schemas.openxmlformats.org/officeDocument/2006/relationships/hyperlink" Target="http://iconizer.net/files/Bright/orig/calculator.png" TargetMode="External"/><Relationship Id="rId2" Type="http://schemas.openxmlformats.org/officeDocument/2006/relationships/hyperlink" Target="http://s09.radikal.ru/i182/1009/52/2cffdf5946ae.png" TargetMode="External"/><Relationship Id="rId16" Type="http://schemas.openxmlformats.org/officeDocument/2006/relationships/hyperlink" Target="http://forchel.ru/uploads/posts/2014-11/thumbs/1415119237_bezimeni-1.jpg" TargetMode="External"/><Relationship Id="rId20" Type="http://schemas.openxmlformats.org/officeDocument/2006/relationships/hyperlink" Target="http://cdn.fishki.net/upload/post/201407/17/1285902/888230464b555aa3648c8cd799a6283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heba.ru/pix/article/project_logo_schoolbag.jpeg" TargetMode="External"/><Relationship Id="rId11" Type="http://schemas.openxmlformats.org/officeDocument/2006/relationships/hyperlink" Target="http://sunveter.ru/uploads/posts/2015-08/1439925513_bell2.png" TargetMode="External"/><Relationship Id="rId24" Type="http://schemas.openxmlformats.org/officeDocument/2006/relationships/hyperlink" Target="http://linda6035.ucoz.ru/load/25-1-0-897" TargetMode="External"/><Relationship Id="rId5" Type="http://schemas.openxmlformats.org/officeDocument/2006/relationships/hyperlink" Target="http://content.foto.mail.ru/bk/vnp74/161845/i-161978.jpg" TargetMode="External"/><Relationship Id="rId15" Type="http://schemas.openxmlformats.org/officeDocument/2006/relationships/hyperlink" Target="http://img.inforico.com.ua/a/ukazka-derevyannaya-dlya-uchiteley--9fd7-1380983037724848-1-big.jpg" TargetMode="External"/><Relationship Id="rId23" Type="http://schemas.openxmlformats.org/officeDocument/2006/relationships/hyperlink" Target="http://ped-kopilka.ru/vneklasnaja-rabota/zagadki-schitalki-i-skorogovorki/zagadki-pro-shkolu-s-otvetami.html" TargetMode="External"/><Relationship Id="rId10" Type="http://schemas.openxmlformats.org/officeDocument/2006/relationships/hyperlink" Target="http://img-fotki.yandex.ru/get/5113/47407354.295/0_8f5dc_fc557dd4_orig.png" TargetMode="External"/><Relationship Id="rId19" Type="http://schemas.openxmlformats.org/officeDocument/2006/relationships/hyperlink" Target="http://www.clipartpal.com/_thumbs/pd/education/pen_uliphant_01.png" TargetMode="External"/><Relationship Id="rId4" Type="http://schemas.openxmlformats.org/officeDocument/2006/relationships/hyperlink" Target="http://tuid.org.ua/wp-content/uploads/2014/01/ukraynada-3-yilda-1306-okul-kapandi.gif" TargetMode="External"/><Relationship Id="rId9" Type="http://schemas.openxmlformats.org/officeDocument/2006/relationships/hyperlink" Target="http://img-fotki.yandex.ru/get/4610/47407354.26a/0_8d6a5_f1c4203f_orig.png" TargetMode="External"/><Relationship Id="rId14" Type="http://schemas.openxmlformats.org/officeDocument/2006/relationships/hyperlink" Target="http://nailtd.com.ua/images/images/290%20155.png" TargetMode="External"/><Relationship Id="rId22" Type="http://schemas.openxmlformats.org/officeDocument/2006/relationships/hyperlink" Target="http://zifun.ro/wp-content/uploads/2013/02/47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635895" y="3725217"/>
            <a:ext cx="4464496" cy="1071935"/>
          </a:xfrm>
          <a:prstGeom prst="roundRect">
            <a:avLst>
              <a:gd name="adj" fmla="val 14029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/>
              </a:rPr>
              <a:t>Автор работы: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/>
              </a:rPr>
              <a:t>Баева Наталья Владимировна,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/>
              </a:rPr>
              <a:t>учитель начальных классов</a:t>
            </a:r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953624" y="6143886"/>
            <a:ext cx="468000" cy="468000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9331" y="1700808"/>
            <a:ext cx="4661061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Интерактивная игра</a:t>
            </a: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2410795"/>
            <a:ext cx="74888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eskneesC" pitchFamily="82" charset="0"/>
              </a:rPr>
              <a:t>«Школьные загадки»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eskneesC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692696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ln w="1905"/>
                <a:solidFill>
                  <a:sysClr val="windowText" lastClr="000000"/>
                </a:solidFill>
              </a:rPr>
              <a:t>МКОУ «Новоярковская СОШ»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ln w="1905"/>
                <a:solidFill>
                  <a:sysClr val="windowText" lastClr="000000"/>
                </a:solidFill>
              </a:rPr>
              <a:t> Каменского района Алтайского края</a:t>
            </a:r>
          </a:p>
        </p:txBody>
      </p:sp>
      <p:sp>
        <p:nvSpPr>
          <p:cNvPr id="8" name="Нашивка 7">
            <a:hlinkClick r:id="" action="ppaction://hlinkshowjump?jump=nextslide"/>
          </p:cNvPr>
          <p:cNvSpPr/>
          <p:nvPr/>
        </p:nvSpPr>
        <p:spPr>
          <a:xfrm>
            <a:off x="5508102" y="5117691"/>
            <a:ext cx="720081" cy="673641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39331" y="2999854"/>
            <a:ext cx="4661061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1-4 класс</a:t>
            </a: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0906" y="1170136"/>
              <a:ext cx="4291761" cy="4123613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3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627851"/>
            <a:ext cx="5565128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Состоит из кнопок он,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Каждый школьник с ним знаком.</a:t>
            </a:r>
          </a:p>
          <a:p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Числа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посчитает вмиг.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Что же это, ученик?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118310" y="572814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5956" y="1341584"/>
              <a:ext cx="4187803" cy="3746791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380772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4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655181"/>
            <a:ext cx="4810439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Карандаш, линейку, ластик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Сохранит коробка-пластик.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Не беда, что очень мал, —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Все вместит цветной...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54280" y="572814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5639" y="1307359"/>
              <a:ext cx="3138868" cy="3779244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380772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3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627851"/>
            <a:ext cx="4810439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Не в новинку ей трудиться,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Ни урока не ленится.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Ей лежать в пенале скучно,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Пишет, пишет, пишет...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70608" y="572814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89239">
              <a:off x="4411637" y="1653556"/>
              <a:ext cx="4065646" cy="3447092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380772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3" y="3897304"/>
            <a:ext cx="2033637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655181"/>
            <a:ext cx="5890560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Скользит по доске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Всем ребятам подсказка.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Держит в руке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Наш учитель...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369845" y="1182490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36910" y="569560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05863">
              <a:off x="4078860" y="1821251"/>
              <a:ext cx="4057850" cy="2675221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380772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2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655181"/>
            <a:ext cx="4810439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Все листочки скреплены,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Не рассыплются они.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Держит крепко, как прищепка,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Металлическая...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46452" y="572814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53032">
              <a:off x="3924842" y="1739105"/>
              <a:ext cx="4435672" cy="2978186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851920" y="1399844"/>
            <a:ext cx="4380772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3005" y="3897304"/>
            <a:ext cx="2033639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655181"/>
            <a:ext cx="5818552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Нарисую лето, маму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И себя. На мне — панаму.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Море, радугу и дом.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Все хранит в себе...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103734" y="5729132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653032">
              <a:off x="4122694" y="1250989"/>
              <a:ext cx="4085751" cy="3866369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851920" y="1399844"/>
            <a:ext cx="4380772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3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655181"/>
            <a:ext cx="5818552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Острым носом все приколет: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Лист к доске, плакат к стене.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Очень нужная как в школе,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Так и даже дома, мне.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62462" y="572814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0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2660" y="1137522"/>
              <a:ext cx="3402133" cy="4254678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380772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2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655181"/>
            <a:ext cx="4810439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Отметки, замечания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Учитель пишет в нем.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Уроков расписание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Мы тоже в нем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найдём.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8044040" y="5678122"/>
            <a:ext cx="650864" cy="504055"/>
          </a:xfrm>
          <a:prstGeom prst="mathMultiply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8781" y="1268760"/>
            <a:ext cx="7458590" cy="6745843"/>
          </a:xfrm>
          <a:prstGeom prst="roundRect">
            <a:avLst>
              <a:gd name="adj" fmla="val 5142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"/>
              </a:rPr>
              <a:t>Лист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3"/>
              </a:rPr>
              <a:t>Глобус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4"/>
              </a:rPr>
              <a:t>Школа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5"/>
              </a:rPr>
              <a:t>Портфель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6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7"/>
              </a:rPr>
              <a:t>Альбом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6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8"/>
              </a:rPr>
              <a:t>Галочка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9"/>
              </a:rPr>
              <a:t>Доска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0"/>
              </a:rPr>
              <a:t>Карандаш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1"/>
              </a:rPr>
              <a:t>Звонок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2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3"/>
              </a:rPr>
              <a:t>Точилка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4"/>
              </a:rPr>
              <a:t>Парта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5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5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Tomato" pitchFamily="2" charset="0"/>
              <a:hlinkClick r:id="rId15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5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Tomato" pitchFamily="2" charset="0"/>
              <a:hlinkClick r:id="rId15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5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Tomato" pitchFamily="2" charset="0"/>
              <a:hlinkClick r:id="rId15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5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060"/>
              </a:solidFill>
              <a:latin typeface="Tomato" pitchFamily="2" charset="0"/>
              <a:hlinkClick r:id="rId15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5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5"/>
              </a:rPr>
              <a:t>Указка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  <a:hlinkClick r:id="rId16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7"/>
              </a:rPr>
              <a:t>Калькулятор 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8"/>
              </a:rPr>
              <a:t>Пенал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19"/>
              </a:rPr>
              <a:t>Ручка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0"/>
              </a:rPr>
              <a:t>Скрепка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1"/>
              </a:rPr>
              <a:t>Дневник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2"/>
              </a:rPr>
              <a:t>Кнопка 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3"/>
              </a:rPr>
              <a:t>Загадки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omato" pitchFamily="2" charset="0"/>
                <a:hlinkClick r:id="rId24"/>
              </a:rPr>
              <a:t>Шаблон презентации авторский</a:t>
            </a:r>
            <a:endParaRPr lang="ru-RU" sz="2000" b="1" dirty="0" smtClean="0">
              <a:solidFill>
                <a:srgbClr val="002060"/>
              </a:solidFill>
              <a:latin typeface="Tomato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548680"/>
            <a:ext cx="6437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BeeskneesC" pitchFamily="82" charset="0"/>
              </a:rPr>
              <a:t>Источники информации: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BeeskneesC" pitchFamily="82" charset="0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58182" y="31309"/>
            <a:ext cx="785818" cy="642942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179512" y="115828"/>
            <a:ext cx="571504" cy="50006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4" y="332657"/>
            <a:ext cx="7560840" cy="5616624"/>
          </a:xfrm>
          <a:prstGeom prst="roundRect">
            <a:avLst/>
          </a:prstGeom>
          <a:solidFill>
            <a:schemeClr val="lt1">
              <a:alpha val="5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7" y="836712"/>
            <a:ext cx="70567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Ребята!</a:t>
            </a:r>
          </a:p>
          <a:p>
            <a:pPr algn="ctr"/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Отгадайте </a:t>
            </a: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школьные </a:t>
            </a:r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загадки.</a:t>
            </a:r>
          </a:p>
          <a:p>
            <a:pPr algn="ctr"/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проверить ответ, нажмите на       .</a:t>
            </a:r>
          </a:p>
        </p:txBody>
      </p:sp>
      <p:sp>
        <p:nvSpPr>
          <p:cNvPr id="4" name="Нашивка 3">
            <a:hlinkClick r:id="" action="ppaction://hlinkshowjump?jump=nextslide"/>
          </p:cNvPr>
          <p:cNvSpPr/>
          <p:nvPr/>
        </p:nvSpPr>
        <p:spPr>
          <a:xfrm>
            <a:off x="4307186" y="5117691"/>
            <a:ext cx="720081" cy="673641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944" y="3536106"/>
            <a:ext cx="743334" cy="8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932853" y="1399844"/>
            <a:ext cx="4380772" cy="4514338"/>
            <a:chOff x="3749113" y="528158"/>
            <a:chExt cx="5048212" cy="5205098"/>
          </a:xfrm>
        </p:grpSpPr>
        <p:sp>
          <p:nvSpPr>
            <p:cNvPr id="17" name="Овал 16"/>
            <p:cNvSpPr/>
            <p:nvPr/>
          </p:nvSpPr>
          <p:spPr>
            <a:xfrm>
              <a:off x="3749113" y="528158"/>
              <a:ext cx="5048212" cy="52050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1938" y="1356215"/>
              <a:ext cx="4762645" cy="3561027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392000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3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627851"/>
            <a:ext cx="5962568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Большой, просторный, светлый дом.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Ребят хороших много в нём.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Красиво пишут и читают.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Рисуют дети и считают.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54748" y="572814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932852" y="1399844"/>
            <a:ext cx="4380772" cy="4514338"/>
            <a:chOff x="3749113" y="528158"/>
            <a:chExt cx="5048212" cy="5205098"/>
          </a:xfrm>
        </p:grpSpPr>
        <p:sp>
          <p:nvSpPr>
            <p:cNvPr id="17" name="Овал 16"/>
            <p:cNvSpPr/>
            <p:nvPr/>
          </p:nvSpPr>
          <p:spPr>
            <a:xfrm>
              <a:off x="3749113" y="528158"/>
              <a:ext cx="5048212" cy="52050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1057" y="908720"/>
              <a:ext cx="3399209" cy="4200795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3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627851"/>
            <a:ext cx="5026463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 нем лежат пенал, тетрадки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И на завтрак бутерброд.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Все учебники в порядке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 школу ученик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несёт.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54280" y="569560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932852" y="1399844"/>
            <a:ext cx="4380772" cy="4514338"/>
            <a:chOff x="3749113" y="528158"/>
            <a:chExt cx="5048212" cy="5205098"/>
          </a:xfrm>
        </p:grpSpPr>
        <p:sp>
          <p:nvSpPr>
            <p:cNvPr id="17" name="Овал 16"/>
            <p:cNvSpPr/>
            <p:nvPr/>
          </p:nvSpPr>
          <p:spPr>
            <a:xfrm>
              <a:off x="3749113" y="528158"/>
              <a:ext cx="5048212" cy="52050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5287" y="1358996"/>
              <a:ext cx="4689298" cy="3750518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4" y="3915351"/>
            <a:ext cx="2033637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0" y="627851"/>
            <a:ext cx="5570986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Подруга всех учеников,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Она от школьной жизни старта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До школьников-выпускников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Повсюду рядом. Это...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557602" y="1196165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62462" y="5746187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932852" y="1484784"/>
            <a:ext cx="4380772" cy="4429398"/>
            <a:chOff x="3749113" y="626095"/>
            <a:chExt cx="5048212" cy="5107161"/>
          </a:xfrm>
        </p:grpSpPr>
        <p:sp>
          <p:nvSpPr>
            <p:cNvPr id="17" name="Овал 16"/>
            <p:cNvSpPr/>
            <p:nvPr/>
          </p:nvSpPr>
          <p:spPr>
            <a:xfrm>
              <a:off x="3749113" y="626095"/>
              <a:ext cx="5048212" cy="51071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0745" y="1290305"/>
              <a:ext cx="4266422" cy="3694259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320000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2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1" y="627851"/>
            <a:ext cx="4569770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Выхожу я отвечать,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Но не знаю, что писать.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Потому пуста пока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Наша школьная...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69336" y="572814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932852" y="1399844"/>
            <a:ext cx="4380772" cy="4514338"/>
            <a:chOff x="3749113" y="528158"/>
            <a:chExt cx="5048212" cy="5205098"/>
          </a:xfrm>
        </p:grpSpPr>
        <p:sp>
          <p:nvSpPr>
            <p:cNvPr id="17" name="Овал 16"/>
            <p:cNvSpPr/>
            <p:nvPr/>
          </p:nvSpPr>
          <p:spPr>
            <a:xfrm>
              <a:off x="3749113" y="528158"/>
              <a:ext cx="5048212" cy="52050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6377" y="1405743"/>
              <a:ext cx="3748570" cy="3577409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4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1" y="620688"/>
            <a:ext cx="4569770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Остро носик ты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заточишь.</a:t>
            </a:r>
            <a:endParaRPr lang="ru-RU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</a:endParaRP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Нарисуешь всё, что хочешь.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Будет солнце, море, пляж.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Что же это?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38419" y="572814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932852" y="1556792"/>
            <a:ext cx="4380772" cy="4357390"/>
            <a:chOff x="3749113" y="709122"/>
            <a:chExt cx="4711319" cy="5024134"/>
          </a:xfrm>
        </p:grpSpPr>
        <p:sp>
          <p:nvSpPr>
            <p:cNvPr id="17" name="Овал 16"/>
            <p:cNvSpPr/>
            <p:nvPr/>
          </p:nvSpPr>
          <p:spPr>
            <a:xfrm>
              <a:off x="3749113" y="709122"/>
              <a:ext cx="4711319" cy="50241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2253" y="1077830"/>
              <a:ext cx="3548305" cy="4114711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3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1" y="682511"/>
            <a:ext cx="4569770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Шёл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урок, а он молчал —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Перемену, видно, ждал.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Только кончился урок,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Громко зазвенел...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62462" y="572814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779913" y="1556792"/>
            <a:ext cx="4533711" cy="4357391"/>
            <a:chOff x="3572872" y="908720"/>
            <a:chExt cx="5224451" cy="4824536"/>
          </a:xfrm>
        </p:grpSpPr>
        <p:sp>
          <p:nvSpPr>
            <p:cNvPr id="17" name="Овал 16"/>
            <p:cNvSpPr/>
            <p:nvPr/>
          </p:nvSpPr>
          <p:spPr>
            <a:xfrm>
              <a:off x="3572872" y="908720"/>
              <a:ext cx="5224451" cy="48245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5850" y="1147903"/>
              <a:ext cx="4604817" cy="4424401"/>
            </a:xfrm>
            <a:prstGeom prst="rect">
              <a:avLst/>
            </a:prstGeom>
          </p:spPr>
        </p:pic>
      </p:grpSp>
      <p:sp>
        <p:nvSpPr>
          <p:cNvPr id="10" name="Овал 9"/>
          <p:cNvSpPr/>
          <p:nvPr/>
        </p:nvSpPr>
        <p:spPr>
          <a:xfrm>
            <a:off x="3932852" y="1399844"/>
            <a:ext cx="4239548" cy="4278278"/>
          </a:xfrm>
          <a:prstGeom prst="ellips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/>
          <p:cNvSpPr/>
          <p:nvPr/>
        </p:nvSpPr>
        <p:spPr>
          <a:xfrm>
            <a:off x="3491880" y="1196752"/>
            <a:ext cx="5072906" cy="4824536"/>
          </a:xfrm>
          <a:prstGeom prst="donut">
            <a:avLst>
              <a:gd name="adj" fmla="val 81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34" y="3897304"/>
            <a:ext cx="2033638" cy="226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81641" y="627851"/>
            <a:ext cx="4569770" cy="200906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Раз! Два! И тотчас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Вновь наточен карандаш.</a:t>
            </a:r>
          </a:p>
          <a:p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Стружек, как на лесопилке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,- Тут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работала...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085396"/>
            <a:ext cx="5256584" cy="5246071"/>
            <a:chOff x="3419872" y="1085396"/>
            <a:chExt cx="5256584" cy="5246071"/>
          </a:xfrm>
        </p:grpSpPr>
        <p:pic>
          <p:nvPicPr>
            <p:cNvPr id="6" name="Рисунок 5" hidden="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085396"/>
              <a:ext cx="5256584" cy="5246071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3932852" y="1399844"/>
              <a:ext cx="4436620" cy="462144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870" y="2060848"/>
              <a:ext cx="1366419" cy="1296144"/>
            </a:xfrm>
            <a:prstGeom prst="rect">
              <a:avLst/>
            </a:prstGeom>
            <a:ln w="57150">
              <a:noFill/>
            </a:ln>
          </p:spPr>
        </p:pic>
      </p:grpSp>
      <p:sp>
        <p:nvSpPr>
          <p:cNvPr id="15" name="Нашивка 14">
            <a:hlinkClick r:id="" action="ppaction://hlinkshowjump?jump=nextslide"/>
          </p:cNvPr>
          <p:cNvSpPr/>
          <p:nvPr/>
        </p:nvSpPr>
        <p:spPr>
          <a:xfrm>
            <a:off x="8062462" y="5728140"/>
            <a:ext cx="502324" cy="437164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Тема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</Template>
  <TotalTime>1588</TotalTime>
  <Words>362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Arial Narrow</vt:lpstr>
      <vt:lpstr>BeeskneesC</vt:lpstr>
      <vt:lpstr>Propisi</vt:lpstr>
      <vt:lpstr>Wingdings</vt:lpstr>
      <vt:lpstr>Tomato</vt:lpstr>
      <vt:lpstr>Тема20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007</cp:lastModifiedBy>
  <cp:revision>135</cp:revision>
  <dcterms:created xsi:type="dcterms:W3CDTF">2016-03-29T08:10:53Z</dcterms:created>
  <dcterms:modified xsi:type="dcterms:W3CDTF">2016-11-26T14:55:15Z</dcterms:modified>
</cp:coreProperties>
</file>